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5 is simply a score that predicts the top 5 labels output. The 5 ones that has highest prediction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filter + same switches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Unsupervised learning: Regardless of label; Input and reconstruct and keep top-level features sparse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optimization (?)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Unsupervised because it does not learn anything new because convnet already learned the data already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369500" y="1135000"/>
            <a:ext cx="72462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Visualizing and Understanding Convolutional Networks</a:t>
            </a:r>
            <a:endParaRPr sz="3600"/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Patrapee Pongtana</a:t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466550" y="3822425"/>
            <a:ext cx="62109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Credit: Matthew D. Zeiler, Rob Fergus</a:t>
            </a:r>
            <a:endParaRPr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Dept. of Computer Science, Courant Institute, New York University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Top-9 Highest of Activation from validation set</a:t>
            </a:r>
            <a:endParaRPr sz="240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52485" l="17788" r="48406" t="17113"/>
          <a:stretch/>
        </p:blipFill>
        <p:spPr>
          <a:xfrm>
            <a:off x="767963" y="1144125"/>
            <a:ext cx="7608074" cy="384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970400" y="4490725"/>
            <a:ext cx="29289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Layer 4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3634" l="13214" r="6009" t="14865"/>
          <a:stretch/>
        </p:blipFill>
        <p:spPr>
          <a:xfrm>
            <a:off x="387900" y="214875"/>
            <a:ext cx="8489000" cy="48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25312" l="6613" r="38459" t="19310"/>
          <a:stretch/>
        </p:blipFill>
        <p:spPr>
          <a:xfrm>
            <a:off x="147725" y="188025"/>
            <a:ext cx="6177574" cy="3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9208" l="7150" r="40273" t="56571"/>
          <a:stretch/>
        </p:blipFill>
        <p:spPr>
          <a:xfrm>
            <a:off x="3787125" y="3075375"/>
            <a:ext cx="4807750" cy="17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 Zeiber’s Architecture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43075" l="17329" r="1157" t="22233"/>
          <a:stretch/>
        </p:blipFill>
        <p:spPr>
          <a:xfrm>
            <a:off x="256013" y="1748450"/>
            <a:ext cx="8631976" cy="20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12516" l="51991" r="9821" t="34715"/>
          <a:stretch/>
        </p:blipFill>
        <p:spPr>
          <a:xfrm>
            <a:off x="2154688" y="1279925"/>
            <a:ext cx="4834626" cy="37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visualization of how machine learn helps us improve the performance by exploring the key location of each pixel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E.g. We can know which hidden layer will be able to distinguish between human face and a dog face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intuition of this research is to explain “how” and “what” hidden layers (conv layers) learn features with given filters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Background of Convolutional Neural Networks</a:t>
            </a:r>
            <a:endParaRPr sz="2400"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87900" y="12500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Previously, Alex Krizhevsky has achieved error rate as low as 16.4% on Top-5 Test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Architecture consists of 5 convolutional layers and 3 fully connected layers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Krizhevsky utilized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large dataset that consists of millions of labeled examples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powerful GPU to train a large model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dropout method to regularize the better model</a:t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22758" l="30503" r="13505" t="40109"/>
          <a:stretch/>
        </p:blipFill>
        <p:spPr>
          <a:xfrm>
            <a:off x="2246800" y="3336650"/>
            <a:ext cx="5119949" cy="164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0" y="1503250"/>
            <a:ext cx="3666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observe each layer’s highest activation on feature maps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map these highest activation location back to input pixel space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learn what machine learns</a:t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9521" l="0" r="34870" t="11326"/>
          <a:stretch/>
        </p:blipFill>
        <p:spPr>
          <a:xfrm>
            <a:off x="3565125" y="934375"/>
            <a:ext cx="5338649" cy="36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 Layered Deconvolutional Network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under unsupervised learning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Max-pooling MUST be able to reversed back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convolutional during reconstruct will perform conv transpose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87900" y="458025"/>
            <a:ext cx="2862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Reconstruction</a:t>
            </a:r>
            <a:endParaRPr sz="240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23828" r="27343" t="14104"/>
          <a:stretch/>
        </p:blipFill>
        <p:spPr>
          <a:xfrm>
            <a:off x="3898325" y="169450"/>
            <a:ext cx="4857776" cy="48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387900" y="3229800"/>
            <a:ext cx="2862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Switches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Map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Top-9 Patches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8032" l="43728" r="28753" t="22720"/>
          <a:stretch/>
        </p:blipFill>
        <p:spPr>
          <a:xfrm>
            <a:off x="4274350" y="381000"/>
            <a:ext cx="3321849" cy="469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Top-9 Highest of Activation from validation set</a:t>
            </a:r>
            <a:endParaRPr sz="2400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1156" l="21094" r="1690" t="22234"/>
          <a:stretch/>
        </p:blipFill>
        <p:spPr>
          <a:xfrm>
            <a:off x="1095400" y="1144125"/>
            <a:ext cx="7060400" cy="34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Top-9 Highest of Activation from validation set</a:t>
            </a: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17790" l="11815" r="6471" t="28071"/>
          <a:stretch/>
        </p:blipFill>
        <p:spPr>
          <a:xfrm>
            <a:off x="129200" y="1416825"/>
            <a:ext cx="8885601" cy="33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Top-9 Highest of Activation from validation set</a:t>
            </a:r>
            <a:endParaRPr sz="2400"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8119" l="17788" r="14447" t="17114"/>
          <a:stretch/>
        </p:blipFill>
        <p:spPr>
          <a:xfrm>
            <a:off x="1035875" y="1071575"/>
            <a:ext cx="6372288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